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Source Code Pro"/>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SourceCodePro-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SourceCodePro-italic.fntdata"/><Relationship Id="rId12" Type="http://schemas.openxmlformats.org/officeDocument/2006/relationships/slide" Target="slides/slide7.xml"/><Relationship Id="rId34" Type="http://schemas.openxmlformats.org/officeDocument/2006/relationships/font" Target="fonts/SourceCodePro-bold.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SourceCodePr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Reference:</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For now, specify colors as just regular English color words, like "red" or "violet". Even less common color words like "forestgreen" or "chartreuse" can usually be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sequence of x/y coordinates, separated by single space or comma.</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your image,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a:blip r:embed="rId3">
            <a:alphaModFix/>
          </a:blip>
          <a:stretch>
            <a:fillRect/>
          </a:stretch>
        </p:blipFill>
        <p:spPr>
          <a:xfrm>
            <a:off x="4572000" y="1600200"/>
            <a:ext cx="3657600" cy="3200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vs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46" name="Google Shape;146;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47" name="Google Shape;147;p26"/>
          <p:cNvPicPr preferRelativeResize="0"/>
          <p:nvPr/>
        </p:nvPicPr>
        <p:blipFill>
          <a:blip r:embed="rId3">
            <a:alphaModFix/>
          </a:blip>
          <a:stretch>
            <a:fillRect/>
          </a:stretch>
        </p:blipFill>
        <p:spPr>
          <a:xfrm>
            <a:off x="5029200" y="1600200"/>
            <a:ext cx="3200400" cy="32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1" name="Google Shape;181;p31"/>
          <p:cNvPicPr preferRelativeResize="0"/>
          <p:nvPr/>
        </p:nvPicPr>
        <p:blipFill>
          <a:blip r:embed="rId3">
            <a:alphaModFix/>
          </a:blip>
          <a:stretch>
            <a:fillRect/>
          </a:stretch>
        </p:blipFill>
        <p:spPr>
          <a:xfrm>
            <a:off x="2724150" y="1447800"/>
            <a:ext cx="3695700" cy="369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